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>
        <p:scale>
          <a:sx n="80" d="100"/>
          <a:sy n="80" d="100"/>
        </p:scale>
        <p:origin x="-3366" y="-16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Olga\Desktop\эк22\посвящение в эколя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48"/>
            <a:ext cx="6858000" cy="4857753"/>
          </a:xfrm>
          <a:prstGeom prst="rect">
            <a:avLst/>
          </a:prstGeom>
          <a:noFill/>
        </p:spPr>
      </p:pic>
      <p:pic>
        <p:nvPicPr>
          <p:cNvPr id="1027" name="Picture 3" descr="C:\Users\Olga\Pictures\MP Navigator EX\2020_08_24\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6858001" cy="4286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Olga</cp:lastModifiedBy>
  <cp:revision>2</cp:revision>
  <dcterms:created xsi:type="dcterms:W3CDTF">2020-08-24T12:56:34Z</dcterms:created>
  <dcterms:modified xsi:type="dcterms:W3CDTF">2020-08-24T13:08:07Z</dcterms:modified>
</cp:coreProperties>
</file>